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6" r:id="rId9"/>
    <p:sldId id="265" r:id="rId10"/>
    <p:sldId id="267" r:id="rId11"/>
    <p:sldId id="269" r:id="rId12"/>
    <p:sldId id="270" r:id="rId13"/>
    <p:sldId id="271" r:id="rId14"/>
    <p:sldId id="273" r:id="rId15"/>
    <p:sldId id="274" r:id="rId16"/>
    <p:sldId id="280" r:id="rId17"/>
    <p:sldId id="279" r:id="rId18"/>
    <p:sldId id="281" r:id="rId19"/>
    <p:sldId id="283" r:id="rId20"/>
    <p:sldId id="282" r:id="rId21"/>
    <p:sldId id="276" r:id="rId22"/>
    <p:sldId id="285" r:id="rId23"/>
    <p:sldId id="287" r:id="rId24"/>
    <p:sldId id="288" r:id="rId25"/>
    <p:sldId id="275" r:id="rId26"/>
    <p:sldId id="289" r:id="rId27"/>
    <p:sldId id="284" r:id="rId28"/>
    <p:sldId id="277" r:id="rId29"/>
    <p:sldId id="290" r:id="rId30"/>
  </p:sldIdLst>
  <p:sldSz cx="12192000" cy="6858000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2F40E-79F1-4D94-8764-85888F4A5DEF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4B040-1C4C-416A-937D-497C0AD484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3464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07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9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185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088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323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5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933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73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120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05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39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CC9E-1E97-481D-908D-19E52CA51852}" type="datetimeFigureOut">
              <a:rPr lang="es-ES" smtClean="0"/>
              <a:t>04/02/2018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B030C-A0BE-450E-9747-3ADE4F72E20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840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05" y="1841681"/>
            <a:ext cx="11561673" cy="4820924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537643"/>
            <a:ext cx="9144000" cy="480565"/>
          </a:xfrm>
        </p:spPr>
        <p:txBody>
          <a:bodyPr/>
          <a:lstStyle/>
          <a:p>
            <a:r>
              <a:rPr lang="es-ES" dirty="0" smtClean="0"/>
              <a:t>MG LUIS HUMBERTO SALCEDO FUERTES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066" y="421430"/>
            <a:ext cx="3601529" cy="247189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2408348"/>
            <a:ext cx="9144000" cy="969961"/>
          </a:xfrm>
        </p:spPr>
        <p:txBody>
          <a:bodyPr/>
          <a:lstStyle/>
          <a:p>
            <a:r>
              <a:rPr lang="es-ES" dirty="0" smtClean="0"/>
              <a:t>NÚMEROS REALES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893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Naturales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026" y="826459"/>
            <a:ext cx="9447550" cy="510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Enteros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051" y="774944"/>
            <a:ext cx="8355500" cy="59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Enteros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943" y="826459"/>
            <a:ext cx="7356081" cy="55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Racionales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122" y="996003"/>
            <a:ext cx="9658471" cy="43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Irracionales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620" y="923252"/>
            <a:ext cx="8204361" cy="5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7801" y="206062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Reales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89" y="1205066"/>
            <a:ext cx="10760343" cy="438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2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9621" y="320172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/>
              <a:t>INTERVALOS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2896" y="1166111"/>
            <a:ext cx="7777449" cy="467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9621" y="320172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/>
              <a:t>INTERVALOS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2805" y="979206"/>
            <a:ext cx="70294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08" y="1295280"/>
            <a:ext cx="7794797" cy="3598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9621" y="320172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/>
              <a:t>DESIGUALDADES</a:t>
            </a:r>
            <a:endParaRPr lang="es-ES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1678" y="1578883"/>
            <a:ext cx="7323048" cy="303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9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9621" y="320172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/>
              <a:t>DESIGUALDADES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463" y="979206"/>
            <a:ext cx="9500315" cy="5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2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REALES</a:t>
            </a:r>
            <a:endParaRPr lang="es-ES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63" y="2338993"/>
            <a:ext cx="11477075" cy="13152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75" y="3540510"/>
            <a:ext cx="11558249" cy="14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6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9621" y="320172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dirty="0" smtClean="0"/>
              <a:t>DESIGUALDADES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629" y="889054"/>
            <a:ext cx="9641983" cy="495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2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749621" y="1028509"/>
            <a:ext cx="9144000" cy="65903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ACTIVIDAD PARA REALIZAR EN EQUIPOS DE TRES ESTUDIANTES </a:t>
            </a:r>
            <a:endParaRPr lang="es-ES" sz="4000" b="1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834130" y="1842088"/>
            <a:ext cx="5254580" cy="193142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smtClean="0"/>
              <a:t>ROLES EQUIPO COOPERATIVO</a:t>
            </a:r>
          </a:p>
          <a:p>
            <a:endParaRPr lang="es-ES" sz="2400" dirty="0" smtClean="0"/>
          </a:p>
          <a:p>
            <a:pPr marL="742950" indent="-742950">
              <a:buAutoNum type="arabicPeriod"/>
            </a:pPr>
            <a:r>
              <a:rPr lang="es-ES" sz="2400" dirty="0" smtClean="0"/>
              <a:t>COORDINADOR_______________</a:t>
            </a:r>
          </a:p>
          <a:p>
            <a:pPr marL="742950" indent="-742950">
              <a:buAutoNum type="arabicPeriod"/>
            </a:pPr>
            <a:r>
              <a:rPr lang="es-ES" sz="2400" dirty="0" smtClean="0"/>
              <a:t>SECRETARIO__________________</a:t>
            </a:r>
          </a:p>
          <a:p>
            <a:pPr marL="742950" indent="-742950">
              <a:buAutoNum type="arabicPeriod"/>
            </a:pPr>
            <a:r>
              <a:rPr lang="es-ES" sz="2400" dirty="0" smtClean="0"/>
              <a:t>PORTAVOZ___________________</a:t>
            </a:r>
          </a:p>
          <a:p>
            <a:endParaRPr lang="es-ES" sz="2400" dirty="0"/>
          </a:p>
        </p:txBody>
      </p:sp>
      <p:pic>
        <p:nvPicPr>
          <p:cNvPr id="9" name="Picture 2" descr="Resultado de imagen para min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74" y="1842088"/>
            <a:ext cx="5614160" cy="360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7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423" y="292171"/>
            <a:ext cx="7574711" cy="554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82" y="615850"/>
            <a:ext cx="9417242" cy="471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386" y="1214067"/>
            <a:ext cx="9749221" cy="36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1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457" y="722293"/>
            <a:ext cx="7748688" cy="5877053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904167" y="320172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/>
              <a:t>¿A qué conjunto numérico pertenecen?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25580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89" y="219826"/>
            <a:ext cx="9557824" cy="54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7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633711" y="287923"/>
            <a:ext cx="9144000" cy="65903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ACTIVIDAD PARA REALIZAR EN EQUIPOS DE TRES ESTUDIANTES </a:t>
            </a:r>
            <a:endParaRPr lang="es-ES" sz="40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59" y="1804929"/>
            <a:ext cx="3637927" cy="394701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518" y="1661785"/>
            <a:ext cx="3294565" cy="18025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1868" y="3630225"/>
            <a:ext cx="3427686" cy="2210344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234466" y="1002751"/>
            <a:ext cx="9144000" cy="65903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dirty="0" smtClean="0"/>
              <a:t>Determina el conjunto solución de las siguientes desigualdades</a:t>
            </a:r>
            <a:endParaRPr lang="es-ES" sz="40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2936" y="1804929"/>
            <a:ext cx="2960355" cy="38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5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401892" y="2303517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SOCIALIZACIÓN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77862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212427"/>
              </p:ext>
            </p:extLst>
          </p:nvPr>
        </p:nvGraphicFramePr>
        <p:xfrm>
          <a:off x="1997298" y="1117966"/>
          <a:ext cx="7906555" cy="44579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674714"/>
                <a:gridCol w="619874"/>
                <a:gridCol w="611967"/>
              </a:tblGrid>
              <a:tr h="28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INDICADOR DE DESEMPEÑO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>
                          <a:effectLst/>
                        </a:rPr>
                        <a:t>SI</a:t>
                      </a:r>
                      <a:endParaRPr lang="es-ES" sz="1600" b="1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effectLst/>
                        </a:rPr>
                        <a:t>NO</a:t>
                      </a:r>
                      <a:endParaRPr lang="es-ES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Identifica las relaciones de contenencia entre los conjuntos numéricos.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14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Reconoce las diferencias entre los números que pertenecen a uno u otro conjunto numérico.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Determina la pertenencia de un número a un conjunto numérico.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14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Reconoce las propiedades que cumplen las operaciones dentro de los diferentes sistemas numéricos.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Realiza operaciones entre distintos conjuntos numéricos.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Realiza operaciones entre intervalos.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Resuelve desigualdades en los números reales.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Halla el conjunto solución de una inecuación y lo representa gráficamente.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Halla los valores de x que satisfacen ecuaciones con valor absoluto.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14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Determina el conjunto solución de inecuaciones con valor absoluto y lo representa gráficamente.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Plantea y resuelve problemas que involucran inecuaciones.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Propone estrategias para hacer más eficaz y eficiente el trabajo en grupo.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2596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Promueve la colaboración entre sus compañeros.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</a:rPr>
                        <a:t> </a:t>
                      </a:r>
                      <a:endParaRPr lang="es-E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</a:rPr>
                        <a:t> </a:t>
                      </a:r>
                      <a:endParaRPr lang="es-E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633711" y="287923"/>
            <a:ext cx="9144000" cy="65903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/>
              <a:t>AUTOEVALUACIÓN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7428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0" y="4893971"/>
            <a:ext cx="12049850" cy="1893195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 rot="16200000">
            <a:off x="-2236668" y="2662154"/>
            <a:ext cx="5416672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REALES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622" y="132263"/>
            <a:ext cx="6954592" cy="665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REALES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91" y="1779233"/>
            <a:ext cx="11457784" cy="22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2333" y="333017"/>
            <a:ext cx="9144000" cy="969961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ACTIVIDADES PARA RECORDAR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38625">
            <a:off x="1486972" y="1443574"/>
            <a:ext cx="3445635" cy="3716819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089801" y="2471139"/>
            <a:ext cx="39809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 smtClean="0"/>
              <a:t>Evaluación Diagnóstica</a:t>
            </a:r>
          </a:p>
          <a:p>
            <a:r>
              <a:rPr lang="es-ES" sz="3200" dirty="0" smtClean="0"/>
              <a:t>Socialización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679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7801" y="901521"/>
            <a:ext cx="9144000" cy="1483282"/>
          </a:xfrm>
        </p:spPr>
        <p:txBody>
          <a:bodyPr>
            <a:noAutofit/>
          </a:bodyPr>
          <a:lstStyle/>
          <a:p>
            <a:r>
              <a:rPr lang="es-ES" dirty="0" smtClean="0"/>
              <a:t>Y esto que vas a aprender ¿Para qué te sirve?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5903675" y="2353716"/>
            <a:ext cx="835485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MEDIR</a:t>
            </a:r>
            <a:endParaRPr lang="es-ES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4193116" y="4886513"/>
            <a:ext cx="147527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CUANTIFICAR</a:t>
            </a:r>
            <a:endParaRPr lang="es-ES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2884424" y="3430626"/>
            <a:ext cx="130869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COMPARAR</a:t>
            </a:r>
            <a:endParaRPr lang="es-ES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8429445" y="3292127"/>
            <a:ext cx="1703823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ESTABLECER RELACIONES</a:t>
            </a:r>
            <a:endParaRPr lang="es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048919" y="4884419"/>
            <a:ext cx="1452651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SOLUCIONAR PROBLEMAS</a:t>
            </a:r>
            <a:endParaRPr lang="es-ES" b="1" dirty="0"/>
          </a:p>
        </p:txBody>
      </p:sp>
      <p:pic>
        <p:nvPicPr>
          <p:cNvPr id="2050" name="Picture 2" descr="Resultado de imagen para números re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10" y="2940424"/>
            <a:ext cx="2599341" cy="136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ector recto de flecha 13"/>
          <p:cNvCxnSpPr>
            <a:stCxn id="2050" idx="1"/>
            <a:endCxn id="9" idx="3"/>
          </p:cNvCxnSpPr>
          <p:nvPr/>
        </p:nvCxnSpPr>
        <p:spPr>
          <a:xfrm flipH="1" flipV="1">
            <a:off x="4193116" y="3615292"/>
            <a:ext cx="818494" cy="7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>
            <a:stCxn id="2050" idx="0"/>
            <a:endCxn id="4" idx="2"/>
          </p:cNvCxnSpPr>
          <p:nvPr/>
        </p:nvCxnSpPr>
        <p:spPr>
          <a:xfrm flipV="1">
            <a:off x="6311281" y="2723048"/>
            <a:ext cx="10137" cy="217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2050" idx="3"/>
            <a:endCxn id="10" idx="1"/>
          </p:cNvCxnSpPr>
          <p:nvPr/>
        </p:nvCxnSpPr>
        <p:spPr>
          <a:xfrm flipV="1">
            <a:off x="7610951" y="3615293"/>
            <a:ext cx="818494" cy="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stCxn id="2050" idx="2"/>
            <a:endCxn id="8" idx="0"/>
          </p:cNvCxnSpPr>
          <p:nvPr/>
        </p:nvCxnSpPr>
        <p:spPr>
          <a:xfrm flipH="1">
            <a:off x="4930754" y="4305078"/>
            <a:ext cx="1380527" cy="581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2050" idx="2"/>
            <a:endCxn id="11" idx="0"/>
          </p:cNvCxnSpPr>
          <p:nvPr/>
        </p:nvCxnSpPr>
        <p:spPr>
          <a:xfrm>
            <a:off x="6311281" y="4305078"/>
            <a:ext cx="1463964" cy="579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25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REALES</a:t>
            </a:r>
            <a:endParaRPr lang="es-ES" sz="40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76" y="826459"/>
            <a:ext cx="421005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5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NÚMEROS REALES</a:t>
            </a:r>
            <a:endParaRPr lang="es-ES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160" y="826459"/>
            <a:ext cx="9188674" cy="51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6" y="4893972"/>
            <a:ext cx="12049850" cy="1893195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511122" y="167425"/>
            <a:ext cx="9144000" cy="65903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Conjuntos Numéricos</a:t>
            </a:r>
            <a:endParaRPr lang="es-ES" sz="4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45" y="1676233"/>
            <a:ext cx="11356277" cy="230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243</Words>
  <Application>Microsoft Office PowerPoint</Application>
  <PresentationFormat>Panorámica</PresentationFormat>
  <Paragraphs>81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NÚMEROS REALES</vt:lpstr>
      <vt:lpstr>NÚMEROS REALES</vt:lpstr>
      <vt:lpstr>NÚMEROS REALES</vt:lpstr>
      <vt:lpstr>NÚMEROS REALES</vt:lpstr>
      <vt:lpstr>ACTIVIDADES PARA RECORDAR</vt:lpstr>
      <vt:lpstr>Y esto que vas a aprender ¿Para qué te sirve?</vt:lpstr>
      <vt:lpstr>NÚMEROS REALES</vt:lpstr>
      <vt:lpstr>NÚMEROS REALES</vt:lpstr>
      <vt:lpstr>Conjuntos Numéricos</vt:lpstr>
      <vt:lpstr>Números Naturales</vt:lpstr>
      <vt:lpstr>Números Enteros</vt:lpstr>
      <vt:lpstr>Números Enteros</vt:lpstr>
      <vt:lpstr>Números Racionales</vt:lpstr>
      <vt:lpstr>Números Irracionales</vt:lpstr>
      <vt:lpstr>Números Reales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REALES</dc:title>
  <dc:creator>LUIS H</dc:creator>
  <cp:lastModifiedBy>LUIS H</cp:lastModifiedBy>
  <cp:revision>28</cp:revision>
  <cp:lastPrinted>2018-02-04T18:16:11Z</cp:lastPrinted>
  <dcterms:created xsi:type="dcterms:W3CDTF">2018-02-03T00:09:10Z</dcterms:created>
  <dcterms:modified xsi:type="dcterms:W3CDTF">2018-02-04T20:42:16Z</dcterms:modified>
</cp:coreProperties>
</file>