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74" r:id="rId27"/>
    <p:sldId id="283" r:id="rId28"/>
    <p:sldId id="284" r:id="rId29"/>
    <p:sldId id="277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125-A2C8-45E8-8E34-EC2FECAAA72C}" type="datetimeFigureOut">
              <a:rPr lang="es-ES" smtClean="0"/>
              <a:t>16/09/2018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71D4-54DB-4319-8771-78B07BC05C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54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125-A2C8-45E8-8E34-EC2FECAAA72C}" type="datetimeFigureOut">
              <a:rPr lang="es-ES" smtClean="0"/>
              <a:t>16/09/2018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71D4-54DB-4319-8771-78B07BC05C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33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125-A2C8-45E8-8E34-EC2FECAAA72C}" type="datetimeFigureOut">
              <a:rPr lang="es-ES" smtClean="0"/>
              <a:t>16/09/2018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71D4-54DB-4319-8771-78B07BC05C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63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125-A2C8-45E8-8E34-EC2FECAAA72C}" type="datetimeFigureOut">
              <a:rPr lang="es-ES" smtClean="0"/>
              <a:t>16/09/2018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71D4-54DB-4319-8771-78B07BC05C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54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125-A2C8-45E8-8E34-EC2FECAAA72C}" type="datetimeFigureOut">
              <a:rPr lang="es-ES" smtClean="0"/>
              <a:t>16/09/2018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71D4-54DB-4319-8771-78B07BC05C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75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125-A2C8-45E8-8E34-EC2FECAAA72C}" type="datetimeFigureOut">
              <a:rPr lang="es-ES" smtClean="0"/>
              <a:t>16/09/2018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71D4-54DB-4319-8771-78B07BC05C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61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125-A2C8-45E8-8E34-EC2FECAAA72C}" type="datetimeFigureOut">
              <a:rPr lang="es-ES" smtClean="0"/>
              <a:t>16/09/2018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71D4-54DB-4319-8771-78B07BC05C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55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125-A2C8-45E8-8E34-EC2FECAAA72C}" type="datetimeFigureOut">
              <a:rPr lang="es-ES" smtClean="0"/>
              <a:t>16/09/2018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71D4-54DB-4319-8771-78B07BC05C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64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125-A2C8-45E8-8E34-EC2FECAAA72C}" type="datetimeFigureOut">
              <a:rPr lang="es-ES" smtClean="0"/>
              <a:t>16/09/2018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71D4-54DB-4319-8771-78B07BC05C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72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125-A2C8-45E8-8E34-EC2FECAAA72C}" type="datetimeFigureOut">
              <a:rPr lang="es-ES" smtClean="0"/>
              <a:t>16/09/2018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71D4-54DB-4319-8771-78B07BC05C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39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D125-A2C8-45E8-8E34-EC2FECAAA72C}" type="datetimeFigureOut">
              <a:rPr lang="es-ES" smtClean="0"/>
              <a:t>16/09/2018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D71D4-54DB-4319-8771-78B07BC05C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64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D125-A2C8-45E8-8E34-EC2FECAAA72C}" type="datetimeFigureOut">
              <a:rPr lang="es-ES" smtClean="0"/>
              <a:t>16/09/2018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D71D4-54DB-4319-8771-78B07BC05C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86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Geometría Analítica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MG. LUIS HUMBERTO SALCEDO FUERTES</a:t>
            </a:r>
          </a:p>
          <a:p>
            <a:r>
              <a:rPr lang="es-ES" dirty="0" smtClean="0"/>
              <a:t>EDITORIAL SANTILLANA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2784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Taller grupo cooperativo (Páginas 212)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753" y="1690688"/>
            <a:ext cx="3585201" cy="465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5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47" y="1227179"/>
            <a:ext cx="11314195" cy="35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35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252" y="250552"/>
            <a:ext cx="8996789" cy="621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7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88" y="971967"/>
            <a:ext cx="10471383" cy="54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08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94" y="1264092"/>
            <a:ext cx="10458924" cy="379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3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981" y="337703"/>
            <a:ext cx="5318773" cy="616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2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846" y="301866"/>
            <a:ext cx="4845664" cy="641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80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28" y="467792"/>
            <a:ext cx="4327101" cy="59961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039" y="467792"/>
            <a:ext cx="5071181" cy="59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20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17" y="1092811"/>
            <a:ext cx="11410391" cy="39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83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367" y="260851"/>
            <a:ext cx="9318008" cy="64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8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Objetivos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196" y="2069016"/>
            <a:ext cx="7409607" cy="38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69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42" y="1054820"/>
            <a:ext cx="10612905" cy="524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36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66" y="342626"/>
            <a:ext cx="10730375" cy="604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78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155" y="121373"/>
            <a:ext cx="8325152" cy="659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76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38" y="1509003"/>
            <a:ext cx="10718004" cy="36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25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377" y="128651"/>
            <a:ext cx="7052079" cy="662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77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521" y="604702"/>
            <a:ext cx="10792144" cy="521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31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 smtClean="0"/>
              <a:t>Taller grupo cooperativo (Páginas 216, 219, 223)</a:t>
            </a:r>
            <a:endParaRPr lang="es-ES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67" y="1536142"/>
            <a:ext cx="3713989" cy="4810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528" y="1536142"/>
            <a:ext cx="3545419" cy="46879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947" y="1690688"/>
            <a:ext cx="3580369" cy="46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28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823" y="278054"/>
            <a:ext cx="6379723" cy="633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46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66" y="609448"/>
            <a:ext cx="11044441" cy="56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28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836" y="342648"/>
            <a:ext cx="7690713" cy="61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7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Evaluación Diagnóstica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163" y="1406650"/>
            <a:ext cx="4791494" cy="52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73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45" y="162144"/>
            <a:ext cx="6686161" cy="64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50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65" y="686700"/>
            <a:ext cx="10122001" cy="49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48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704" y="202259"/>
            <a:ext cx="8816484" cy="638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15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47" y="1459198"/>
            <a:ext cx="10890141" cy="284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00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87" y="526153"/>
            <a:ext cx="9261183" cy="55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65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446" y="230828"/>
            <a:ext cx="6976313" cy="63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0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49" y="335114"/>
            <a:ext cx="10175900" cy="5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60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77" y="487516"/>
            <a:ext cx="10524575" cy="591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76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55" y="311935"/>
            <a:ext cx="10190756" cy="60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87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00" y="261496"/>
            <a:ext cx="9566951" cy="62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669" y="170722"/>
            <a:ext cx="4833540" cy="65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86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65" y="629606"/>
            <a:ext cx="10413737" cy="559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65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942" y="182925"/>
            <a:ext cx="6411542" cy="66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45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81" y="1293284"/>
            <a:ext cx="10598451" cy="4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26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487" y="191967"/>
            <a:ext cx="7861547" cy="654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67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10" y="1410694"/>
            <a:ext cx="10271338" cy="339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05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70" y="1566096"/>
            <a:ext cx="10649194" cy="318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88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52" y="355938"/>
            <a:ext cx="10204748" cy="623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592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89" y="299066"/>
            <a:ext cx="8594889" cy="627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350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07" y="1319043"/>
            <a:ext cx="10994343" cy="399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4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59" y="794875"/>
            <a:ext cx="11438088" cy="48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108" y="1181242"/>
            <a:ext cx="9159708" cy="38157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67" y="754242"/>
            <a:ext cx="2383809" cy="466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097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57" y="170913"/>
            <a:ext cx="10435033" cy="638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398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078" y="140241"/>
            <a:ext cx="7220257" cy="645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692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79" y="380840"/>
            <a:ext cx="9781115" cy="63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639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137" y="173945"/>
            <a:ext cx="7027074" cy="654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731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99" y="1488612"/>
            <a:ext cx="11046037" cy="388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406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54" y="1227602"/>
            <a:ext cx="11703287" cy="30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770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62" y="337059"/>
            <a:ext cx="8681633" cy="63324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172" y="1826675"/>
            <a:ext cx="3383828" cy="21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154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14" y="400290"/>
            <a:ext cx="9646276" cy="631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547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2" y="351849"/>
            <a:ext cx="11812757" cy="602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896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99" y="593114"/>
            <a:ext cx="11413552" cy="566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3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156" y="347158"/>
            <a:ext cx="7416849" cy="632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779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25" y="305065"/>
            <a:ext cx="9434671" cy="59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166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18" y="1816806"/>
            <a:ext cx="10425805" cy="341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945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241" y="267085"/>
            <a:ext cx="8421401" cy="623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6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29" y="1560519"/>
            <a:ext cx="10704149" cy="2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3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07" y="1711408"/>
            <a:ext cx="11285157" cy="29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9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21" y="306789"/>
            <a:ext cx="9380500" cy="635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91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31</Words>
  <Application>Microsoft Office PowerPoint</Application>
  <PresentationFormat>Panorámica</PresentationFormat>
  <Paragraphs>7</Paragraphs>
  <Slides>62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6" baseType="lpstr">
      <vt:lpstr>Arial</vt:lpstr>
      <vt:lpstr>Calibri</vt:lpstr>
      <vt:lpstr>Calibri Light</vt:lpstr>
      <vt:lpstr>Tema de Office</vt:lpstr>
      <vt:lpstr>Geometría Analítica</vt:lpstr>
      <vt:lpstr>Objetivos</vt:lpstr>
      <vt:lpstr>Evaluación Diagnóstica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Taller grupo cooperativo (Páginas 212)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Taller grupo cooperativo (Páginas 216, 219, 223)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Geometría Analítica</dc:title>
  <dc:creator>luis humberto salcedo fuertes</dc:creator>
  <cp:lastModifiedBy>luis humberto salcedo fuertes</cp:lastModifiedBy>
  <cp:revision>9</cp:revision>
  <dcterms:created xsi:type="dcterms:W3CDTF">2018-09-17T03:13:34Z</dcterms:created>
  <dcterms:modified xsi:type="dcterms:W3CDTF">2018-09-17T03:40:49Z</dcterms:modified>
</cp:coreProperties>
</file>