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81" r:id="rId14"/>
    <p:sldId id="283" r:id="rId15"/>
    <p:sldId id="274" r:id="rId16"/>
    <p:sldId id="284" r:id="rId17"/>
    <p:sldId id="275" r:id="rId18"/>
    <p:sldId id="285" r:id="rId19"/>
    <p:sldId id="279" r:id="rId20"/>
    <p:sldId id="280" r:id="rId21"/>
    <p:sldId id="286" r:id="rId22"/>
    <p:sldId id="277" r:id="rId23"/>
    <p:sldId id="287" r:id="rId24"/>
    <p:sldId id="288" r:id="rId25"/>
    <p:sldId id="289" r:id="rId2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8E364EC-91F4-48B3-96BF-EFC6980CD236}" type="datetimeFigureOut">
              <a:rPr lang="es-CO" smtClean="0"/>
              <a:t>15/10/2018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5795-A6FE-4F16-8CF2-4AD6D77B1D24}" type="slidenum">
              <a:rPr lang="es-CO" smtClean="0"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64EC-91F4-48B3-96BF-EFC6980CD236}" type="datetimeFigureOut">
              <a:rPr lang="es-CO" smtClean="0"/>
              <a:t>15/10/2018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5795-A6FE-4F16-8CF2-4AD6D77B1D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936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64EC-91F4-48B3-96BF-EFC6980CD236}" type="datetimeFigureOut">
              <a:rPr lang="es-CO" smtClean="0"/>
              <a:t>15/10/2018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5795-A6FE-4F16-8CF2-4AD6D77B1D24}" type="slidenum">
              <a:rPr lang="es-CO" smtClean="0"/>
              <a:t>‹Nº›</a:t>
            </a:fld>
            <a:endParaRPr lang="es-CO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07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64EC-91F4-48B3-96BF-EFC6980CD236}" type="datetimeFigureOut">
              <a:rPr lang="es-CO" smtClean="0"/>
              <a:t>15/10/2018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5795-A6FE-4F16-8CF2-4AD6D77B1D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8887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64EC-91F4-48B3-96BF-EFC6980CD236}" type="datetimeFigureOut">
              <a:rPr lang="es-CO" smtClean="0"/>
              <a:t>15/10/2018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5795-A6FE-4F16-8CF2-4AD6D77B1D24}" type="slidenum">
              <a:rPr lang="es-CO" smtClean="0"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86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64EC-91F4-48B3-96BF-EFC6980CD236}" type="datetimeFigureOut">
              <a:rPr lang="es-CO" smtClean="0"/>
              <a:t>15/10/2018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5795-A6FE-4F16-8CF2-4AD6D77B1D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550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64EC-91F4-48B3-96BF-EFC6980CD236}" type="datetimeFigureOut">
              <a:rPr lang="es-CO" smtClean="0"/>
              <a:t>15/10/2018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5795-A6FE-4F16-8CF2-4AD6D77B1D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937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64EC-91F4-48B3-96BF-EFC6980CD236}" type="datetimeFigureOut">
              <a:rPr lang="es-CO" smtClean="0"/>
              <a:t>15/10/2018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5795-A6FE-4F16-8CF2-4AD6D77B1D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697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64EC-91F4-48B3-96BF-EFC6980CD236}" type="datetimeFigureOut">
              <a:rPr lang="es-CO" smtClean="0"/>
              <a:t>15/10/2018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5795-A6FE-4F16-8CF2-4AD6D77B1D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9410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64EC-91F4-48B3-96BF-EFC6980CD236}" type="datetimeFigureOut">
              <a:rPr lang="es-CO" smtClean="0"/>
              <a:t>15/10/2018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5795-A6FE-4F16-8CF2-4AD6D77B1D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95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64EC-91F4-48B3-96BF-EFC6980CD236}" type="datetimeFigureOut">
              <a:rPr lang="es-CO" smtClean="0"/>
              <a:t>15/10/2018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5795-A6FE-4F16-8CF2-4AD6D77B1D24}" type="slidenum">
              <a:rPr lang="es-CO" smtClean="0"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68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8E364EC-91F4-48B3-96BF-EFC6980CD236}" type="datetimeFigureOut">
              <a:rPr lang="es-CO" smtClean="0"/>
              <a:t>15/10/2018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0CF5795-A6FE-4F16-8CF2-4AD6D77B1D24}" type="slidenum">
              <a:rPr lang="es-CO" smtClean="0"/>
              <a:t>‹Nº›</a:t>
            </a:fld>
            <a:endParaRPr lang="es-CO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42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DERIVADA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LIC. LUIS HUMBERTO SALCEDO FUERTES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9899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17" y="383396"/>
            <a:ext cx="10199447" cy="250147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9817" y="1456887"/>
            <a:ext cx="3798543" cy="4009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36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65" y="818933"/>
            <a:ext cx="11086896" cy="3791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91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1296" y="1998168"/>
            <a:ext cx="8673127" cy="12344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2086378" y="3232598"/>
                <a:ext cx="8014566" cy="629468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O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CO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CO" sz="4000" b="1" i="1" smtClean="0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s-CO" sz="40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CO" sz="40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es-CO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s-CO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CO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O" sz="4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s-CO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s-CO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O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s-CO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O" sz="4000" b="1" i="1" smtClean="0"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s-CO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CO" sz="40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s-CO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O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s-CO" sz="4000" b="1" i="1" smtClean="0">
                          <a:latin typeface="Cambria Math" panose="02040503050406030204" pitchFamily="18" charset="0"/>
                        </a:rPr>
                        <m:t>𝒂</m:t>
                      </m:r>
                      <m:sSup>
                        <m:sSupPr>
                          <m:ctrlPr>
                            <a:rPr lang="es-CO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O" sz="40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s-CO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s-CO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CO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O" sz="40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s-CO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s-CO" sz="4000" b="1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6378" y="3232598"/>
                <a:ext cx="8014566" cy="62946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108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888643" y="708336"/>
            <a:ext cx="8190963" cy="5525038"/>
            <a:chOff x="965916" y="1519706"/>
            <a:chExt cx="8190963" cy="3876541"/>
          </a:xfrm>
        </p:grpSpPr>
        <p:sp>
          <p:nvSpPr>
            <p:cNvPr id="2" name="Triángulo isósceles 1"/>
            <p:cNvSpPr/>
            <p:nvPr/>
          </p:nvSpPr>
          <p:spPr>
            <a:xfrm rot="10800000">
              <a:off x="3709114" y="1519706"/>
              <a:ext cx="2524259" cy="387654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cxnSp>
          <p:nvCxnSpPr>
            <p:cNvPr id="4" name="Conector recto 3"/>
            <p:cNvCxnSpPr/>
            <p:nvPr/>
          </p:nvCxnSpPr>
          <p:spPr>
            <a:xfrm>
              <a:off x="965916" y="1519706"/>
              <a:ext cx="8190963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839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6825" y="1041974"/>
            <a:ext cx="8912406" cy="5268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011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992" y="1804549"/>
            <a:ext cx="7633041" cy="78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94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727" y="1095217"/>
            <a:ext cx="7755619" cy="576278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305" y="143175"/>
            <a:ext cx="7633041" cy="78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9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7893" y="2307470"/>
            <a:ext cx="7464854" cy="66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44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116" y="1333043"/>
            <a:ext cx="8116796" cy="502321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8040" y="555944"/>
            <a:ext cx="7464854" cy="66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52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628" y="295233"/>
            <a:ext cx="10111479" cy="626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20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204" y="1883781"/>
            <a:ext cx="10643700" cy="2082914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778039" y="391561"/>
            <a:ext cx="82495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OBJETIVOS DE APRENDIZAJE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842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294" y="1793206"/>
            <a:ext cx="10585716" cy="258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196" y="737815"/>
            <a:ext cx="5496784" cy="553437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4733" y="515155"/>
            <a:ext cx="4609471" cy="184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24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2502" y="559866"/>
            <a:ext cx="5081239" cy="5544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69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08" y="1403374"/>
            <a:ext cx="10945961" cy="3172545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940158" y="5048518"/>
            <a:ext cx="4708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TOMADO DE: CÁLCULO DE LARSON, PÁG 104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1214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094" y="228450"/>
            <a:ext cx="9173232" cy="552840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708338" y="5756856"/>
            <a:ext cx="4708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TOMADO DE: CÁLCULO DE LARSON, PÁG 104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0698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079" y="498473"/>
            <a:ext cx="8636420" cy="491065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708338" y="5756856"/>
            <a:ext cx="4708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TOMADO DE: CÁLCULO DE LARSON, PÁG 104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4122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4473" y="317557"/>
            <a:ext cx="3968000" cy="618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92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538" y="2120955"/>
            <a:ext cx="10968976" cy="141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24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76" y="968123"/>
            <a:ext cx="11065277" cy="444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46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10" y="654086"/>
            <a:ext cx="5121730" cy="430428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1040" y="1171978"/>
            <a:ext cx="6074535" cy="3786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89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6915" y="631127"/>
            <a:ext cx="6960419" cy="572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75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961" y="945144"/>
            <a:ext cx="10477557" cy="344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25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023" y="1294362"/>
            <a:ext cx="11275975" cy="3058697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332" y="3068657"/>
            <a:ext cx="8286887" cy="351244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2417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289</TotalTime>
  <Words>37</Words>
  <Application>Microsoft Office PowerPoint</Application>
  <PresentationFormat>Panorámica</PresentationFormat>
  <Paragraphs>7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0" baseType="lpstr">
      <vt:lpstr>Cambria Math</vt:lpstr>
      <vt:lpstr>Tw Cen MT</vt:lpstr>
      <vt:lpstr>Tw Cen MT Condensed</vt:lpstr>
      <vt:lpstr>Wingdings 3</vt:lpstr>
      <vt:lpstr>Integral</vt:lpstr>
      <vt:lpstr>DERIVADA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DERIVADA</dc:title>
  <dc:creator>luis humberto salcedo fuertes</dc:creator>
  <cp:lastModifiedBy>luis humberto salcedo fuertes</cp:lastModifiedBy>
  <cp:revision>27</cp:revision>
  <dcterms:created xsi:type="dcterms:W3CDTF">2017-07-18T12:33:37Z</dcterms:created>
  <dcterms:modified xsi:type="dcterms:W3CDTF">2018-10-16T01:44:29Z</dcterms:modified>
</cp:coreProperties>
</file>