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91" r:id="rId3"/>
    <p:sldId id="292" r:id="rId4"/>
    <p:sldId id="257" r:id="rId5"/>
    <p:sldId id="258" r:id="rId6"/>
    <p:sldId id="29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5" r:id="rId26"/>
    <p:sldId id="307" r:id="rId27"/>
    <p:sldId id="310" r:id="rId28"/>
    <p:sldId id="306" r:id="rId29"/>
    <p:sldId id="308" r:id="rId30"/>
    <p:sldId id="309" r:id="rId31"/>
    <p:sldId id="304" r:id="rId32"/>
    <p:sldId id="322" r:id="rId33"/>
    <p:sldId id="311" r:id="rId34"/>
    <p:sldId id="323" r:id="rId35"/>
    <p:sldId id="313" r:id="rId36"/>
    <p:sldId id="325" r:id="rId37"/>
    <p:sldId id="319" r:id="rId38"/>
    <p:sldId id="316" r:id="rId39"/>
    <p:sldId id="317" r:id="rId40"/>
    <p:sldId id="320" r:id="rId41"/>
    <p:sldId id="321" r:id="rId42"/>
    <p:sldId id="324" r:id="rId43"/>
    <p:sldId id="326" r:id="rId44"/>
    <p:sldId id="333" r:id="rId45"/>
    <p:sldId id="327" r:id="rId46"/>
    <p:sldId id="328" r:id="rId47"/>
    <p:sldId id="329" r:id="rId48"/>
    <p:sldId id="330" r:id="rId49"/>
    <p:sldId id="331" r:id="rId50"/>
    <p:sldId id="332" r:id="rId5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93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7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888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6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55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37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97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941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5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68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E364EC-91F4-48B3-96BF-EFC6980CD236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CF5795-A6FE-4F16-8CF2-4AD6D77B1D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PROPIEDADES DE LADERIVADA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LIC. LUIS HUMBERTO SALCEDO FUERTES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8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52" y="432966"/>
            <a:ext cx="11077968" cy="17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6" y="205680"/>
            <a:ext cx="10875494" cy="34598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82" y="3975113"/>
            <a:ext cx="5928458" cy="21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2" y="921764"/>
            <a:ext cx="3108563" cy="5479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7" y="258874"/>
            <a:ext cx="8720877" cy="6628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940" y="921764"/>
            <a:ext cx="7881224" cy="53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44" y="242563"/>
            <a:ext cx="6907362" cy="7261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43" y="1624079"/>
            <a:ext cx="2898003" cy="35789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305" y="1624079"/>
            <a:ext cx="1880697" cy="34236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764" y="1624079"/>
            <a:ext cx="2057732" cy="34236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575" y="1624079"/>
            <a:ext cx="1633944" cy="35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7" y="237703"/>
            <a:ext cx="7847058" cy="39608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4" y="2142446"/>
            <a:ext cx="7601210" cy="35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14" y="1367557"/>
            <a:ext cx="10553972" cy="29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9" y="528920"/>
            <a:ext cx="10594243" cy="19567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30" y="2588653"/>
            <a:ext cx="6632368" cy="38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09" y="896628"/>
            <a:ext cx="10408323" cy="36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50" y="2212620"/>
            <a:ext cx="10738278" cy="13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48" y="208080"/>
            <a:ext cx="7468723" cy="64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86" y="214879"/>
            <a:ext cx="9256975" cy="66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36" y="142820"/>
            <a:ext cx="8667214" cy="66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79" y="193183"/>
            <a:ext cx="10380102" cy="63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03" y="364751"/>
            <a:ext cx="10127887" cy="610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90" y="422266"/>
            <a:ext cx="11386162" cy="58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7" y="676188"/>
            <a:ext cx="11368919" cy="522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02" y="934842"/>
            <a:ext cx="10881961" cy="44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39" y="1078011"/>
            <a:ext cx="10690002" cy="40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6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86" y="1140893"/>
            <a:ext cx="11180335" cy="43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9" y="553855"/>
            <a:ext cx="11192557" cy="58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26" y="180303"/>
            <a:ext cx="11498428" cy="65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8" y="677022"/>
            <a:ext cx="11049587" cy="18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63" y="428756"/>
            <a:ext cx="10631514" cy="61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62" y="863859"/>
            <a:ext cx="8474299" cy="51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2" y="708338"/>
            <a:ext cx="11062683" cy="52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1390918"/>
            <a:ext cx="10174310" cy="42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731" y="193183"/>
            <a:ext cx="5367173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536220"/>
            <a:ext cx="9672034" cy="3417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503" y="1760169"/>
            <a:ext cx="3428629" cy="47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04" y="1602810"/>
            <a:ext cx="10311228" cy="24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80" y="1224623"/>
            <a:ext cx="10748632" cy="41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14" y="350182"/>
            <a:ext cx="9807695" cy="62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78039" y="391561"/>
            <a:ext cx="8249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DE APRENDIZAJE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16" y="1980588"/>
            <a:ext cx="11285445" cy="274595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05330" y="5392244"/>
            <a:ext cx="557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/>
              <a:t>TOMADO DE:  LIBRO DE LARSON PÁG 107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9884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17" y="488760"/>
            <a:ext cx="10450016" cy="10567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506" y="1545465"/>
            <a:ext cx="4651728" cy="47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12" y="1467377"/>
            <a:ext cx="10577994" cy="32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72" y="1527050"/>
            <a:ext cx="10876089" cy="32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44" y="293742"/>
            <a:ext cx="10233417" cy="62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6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50" y="136641"/>
            <a:ext cx="6746072" cy="65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241" y="193524"/>
            <a:ext cx="6334595" cy="65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90" y="276375"/>
            <a:ext cx="6773300" cy="61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71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336" y="161754"/>
            <a:ext cx="6715651" cy="65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3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74" y="242251"/>
            <a:ext cx="6115364" cy="63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9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3" y="426111"/>
            <a:ext cx="10869614" cy="25102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00" y="2936383"/>
            <a:ext cx="8641256" cy="3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75" y="349097"/>
            <a:ext cx="6709589" cy="65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" y="1145626"/>
            <a:ext cx="10615009" cy="45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2" y="176053"/>
            <a:ext cx="10790651" cy="32933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32" y="3680633"/>
            <a:ext cx="6710233" cy="2871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565" y="3899574"/>
            <a:ext cx="4685725" cy="17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70" y="1384303"/>
            <a:ext cx="3759318" cy="40287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70" y="345593"/>
            <a:ext cx="9156063" cy="8135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201" y="1384303"/>
            <a:ext cx="6360422" cy="39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28" y="395841"/>
            <a:ext cx="10053969" cy="31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665</TotalTime>
  <Words>20</Words>
  <Application>Microsoft Office PowerPoint</Application>
  <PresentationFormat>Panorámica</PresentationFormat>
  <Paragraphs>4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4" baseType="lpstr">
      <vt:lpstr>Tw Cen MT</vt:lpstr>
      <vt:lpstr>Tw Cen MT Condensed</vt:lpstr>
      <vt:lpstr>Wingdings 3</vt:lpstr>
      <vt:lpstr>Integral</vt:lpstr>
      <vt:lpstr>PROPIEDADES DE LADERIVADA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DERIVADA</dc:title>
  <dc:creator>luis humberto salcedo fuertes</dc:creator>
  <cp:lastModifiedBy>LUIS H</cp:lastModifiedBy>
  <cp:revision>53</cp:revision>
  <cp:lastPrinted>2017-09-26T11:05:58Z</cp:lastPrinted>
  <dcterms:created xsi:type="dcterms:W3CDTF">2017-07-18T12:33:37Z</dcterms:created>
  <dcterms:modified xsi:type="dcterms:W3CDTF">2017-09-26T11:06:44Z</dcterms:modified>
</cp:coreProperties>
</file>